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12801600" cy="7315200"/>
  <p:notesSz cx="6858000" cy="9144000"/>
  <p:custDataLst>
    <p:tags r:id="rId5"/>
  </p:custDataLst>
  <p:defaultTextStyle>
    <a:defPPr>
      <a:defRPr lang="en-US"/>
    </a:defPPr>
    <a:lvl1pPr marL="0" algn="l" defTabSz="574746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1pPr>
    <a:lvl2pPr marL="574746" algn="l" defTabSz="574746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2pPr>
    <a:lvl3pPr marL="1149492" algn="l" defTabSz="574746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3pPr>
    <a:lvl4pPr marL="1724238" algn="l" defTabSz="574746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4pPr>
    <a:lvl5pPr marL="2298984" algn="l" defTabSz="574746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5pPr>
    <a:lvl6pPr marL="2873731" algn="l" defTabSz="574746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6pPr>
    <a:lvl7pPr marL="3448477" algn="l" defTabSz="574746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7pPr>
    <a:lvl8pPr marL="4023223" algn="l" defTabSz="574746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8pPr>
    <a:lvl9pPr marL="4597969" algn="l" defTabSz="574746" rtl="0" eaLnBrk="1" latinLnBrk="0" hangingPunct="1">
      <a:defRPr sz="2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clrMru>
    <a:srgbClr val="D00202"/>
    <a:srgbClr val="DA0202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66" d="100"/>
          <a:sy n="66" d="100"/>
        </p:scale>
        <p:origin x="-72" y="648"/>
      </p:cViewPr>
      <p:guideLst>
        <p:guide orient="horz" pos="2304"/>
        <p:guide pos="403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tags" Target="tags/tag1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862E7C0-6CCF-E942-AB79-441F208C5C52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6CC71A4-8AE5-A04E-AF02-18B027958ED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394EED2-7899-DF47-8265-12322EF7E316}" type="datetimeFigureOut">
              <a:rPr lang="en-US" smtClean="0"/>
              <a:pPr/>
              <a:t>5/12/2011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E45DAAF-EA43-5442-BA63-F9B0EC3857B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574746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4746" algn="l" defTabSz="574746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49492" algn="l" defTabSz="574746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4238" algn="l" defTabSz="574746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298984" algn="l" defTabSz="574746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73731" algn="l" defTabSz="574746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48477" algn="l" defTabSz="574746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23223" algn="l" defTabSz="574746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597969" algn="l" defTabSz="574746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2272454"/>
            <a:ext cx="10881360" cy="156802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20240" y="4145280"/>
            <a:ext cx="8961120" cy="186944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7474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14949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72423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2989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8737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44847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0232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5979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34730F1-4ABF-384D-9D48-CA012D43C439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E4FF5-7968-CA4B-8CAA-F52C4FE38E66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81160" y="292948"/>
            <a:ext cx="2880360" cy="624162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40080" y="292948"/>
            <a:ext cx="8427720" cy="62416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5000A8-BA98-674E-9F70-CC40537ED208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A234A8-19E0-5740-8BBC-61799178BDE4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1238" y="4700694"/>
            <a:ext cx="10881360" cy="1452880"/>
          </a:xfrm>
        </p:spPr>
        <p:txBody>
          <a:bodyPr anchor="t"/>
          <a:lstStyle>
            <a:lvl1pPr algn="l">
              <a:defRPr sz="5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11238" y="3100495"/>
            <a:ext cx="10881360" cy="1600199"/>
          </a:xfrm>
        </p:spPr>
        <p:txBody>
          <a:bodyPr anchor="b"/>
          <a:lstStyle>
            <a:lvl1pPr marL="0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1pPr>
            <a:lvl2pPr marL="574746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2pPr>
            <a:lvl3pPr marL="1149492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3pPr>
            <a:lvl4pPr marL="1724238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4pPr>
            <a:lvl5pPr marL="2298984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5pPr>
            <a:lvl6pPr marL="2873731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6pPr>
            <a:lvl7pPr marL="344847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7pPr>
            <a:lvl8pPr marL="4023223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8pPr>
            <a:lvl9pPr marL="4597969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DBC854-3E96-AC42-83B7-F49C9004F3D1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40080" y="1706880"/>
            <a:ext cx="5654040" cy="4827694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5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07480" y="1706880"/>
            <a:ext cx="5654040" cy="4827694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5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5145A2-7DA0-684B-A9D4-ABE34CF295A1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0080" y="1637454"/>
            <a:ext cx="5656263" cy="682413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74746" indent="0">
              <a:buNone/>
              <a:defRPr sz="2500" b="1"/>
            </a:lvl2pPr>
            <a:lvl3pPr marL="1149492" indent="0">
              <a:buNone/>
              <a:defRPr sz="2300" b="1"/>
            </a:lvl3pPr>
            <a:lvl4pPr marL="1724238" indent="0">
              <a:buNone/>
              <a:defRPr sz="2000" b="1"/>
            </a:lvl4pPr>
            <a:lvl5pPr marL="2298984" indent="0">
              <a:buNone/>
              <a:defRPr sz="2000" b="1"/>
            </a:lvl5pPr>
            <a:lvl6pPr marL="2873731" indent="0">
              <a:buNone/>
              <a:defRPr sz="2000" b="1"/>
            </a:lvl6pPr>
            <a:lvl7pPr marL="3448477" indent="0">
              <a:buNone/>
              <a:defRPr sz="2000" b="1"/>
            </a:lvl7pPr>
            <a:lvl8pPr marL="4023223" indent="0">
              <a:buNone/>
              <a:defRPr sz="2000" b="1"/>
            </a:lvl8pPr>
            <a:lvl9pPr marL="4597969" indent="0">
              <a:buNone/>
              <a:defRPr sz="20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0080" y="2319867"/>
            <a:ext cx="5656263" cy="4214707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03036" y="1637454"/>
            <a:ext cx="5658485" cy="682413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74746" indent="0">
              <a:buNone/>
              <a:defRPr sz="2500" b="1"/>
            </a:lvl2pPr>
            <a:lvl3pPr marL="1149492" indent="0">
              <a:buNone/>
              <a:defRPr sz="2300" b="1"/>
            </a:lvl3pPr>
            <a:lvl4pPr marL="1724238" indent="0">
              <a:buNone/>
              <a:defRPr sz="2000" b="1"/>
            </a:lvl4pPr>
            <a:lvl5pPr marL="2298984" indent="0">
              <a:buNone/>
              <a:defRPr sz="2000" b="1"/>
            </a:lvl5pPr>
            <a:lvl6pPr marL="2873731" indent="0">
              <a:buNone/>
              <a:defRPr sz="2000" b="1"/>
            </a:lvl6pPr>
            <a:lvl7pPr marL="3448477" indent="0">
              <a:buNone/>
              <a:defRPr sz="2000" b="1"/>
            </a:lvl7pPr>
            <a:lvl8pPr marL="4023223" indent="0">
              <a:buNone/>
              <a:defRPr sz="2000" b="1"/>
            </a:lvl8pPr>
            <a:lvl9pPr marL="4597969" indent="0">
              <a:buNone/>
              <a:defRPr sz="20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03036" y="2319867"/>
            <a:ext cx="5658485" cy="4214707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C599F2-60EB-2D4A-9DE6-287C1A5AC2E7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8BC4CD-185F-9242-8973-C5002B40DE21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45450C-ACA8-8347-9309-8B2037E03F5B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0081" y="291253"/>
            <a:ext cx="4211638" cy="1239520"/>
          </a:xfrm>
        </p:spPr>
        <p:txBody>
          <a:bodyPr anchor="b"/>
          <a:lstStyle>
            <a:lvl1pPr algn="l">
              <a:defRPr sz="25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5070" y="291254"/>
            <a:ext cx="7156450" cy="6243321"/>
          </a:xfrm>
        </p:spPr>
        <p:txBody>
          <a:bodyPr/>
          <a:lstStyle>
            <a:lvl1pPr>
              <a:defRPr sz="4000"/>
            </a:lvl1pPr>
            <a:lvl2pPr>
              <a:defRPr sz="3500"/>
            </a:lvl2pPr>
            <a:lvl3pPr>
              <a:defRPr sz="30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0081" y="1530774"/>
            <a:ext cx="4211638" cy="5003801"/>
          </a:xfrm>
        </p:spPr>
        <p:txBody>
          <a:bodyPr/>
          <a:lstStyle>
            <a:lvl1pPr marL="0" indent="0">
              <a:buNone/>
              <a:defRPr sz="1800"/>
            </a:lvl1pPr>
            <a:lvl2pPr marL="574746" indent="0">
              <a:buNone/>
              <a:defRPr sz="1500"/>
            </a:lvl2pPr>
            <a:lvl3pPr marL="1149492" indent="0">
              <a:buNone/>
              <a:defRPr sz="1300"/>
            </a:lvl3pPr>
            <a:lvl4pPr marL="1724238" indent="0">
              <a:buNone/>
              <a:defRPr sz="1100"/>
            </a:lvl4pPr>
            <a:lvl5pPr marL="2298984" indent="0">
              <a:buNone/>
              <a:defRPr sz="1100"/>
            </a:lvl5pPr>
            <a:lvl6pPr marL="2873731" indent="0">
              <a:buNone/>
              <a:defRPr sz="1100"/>
            </a:lvl6pPr>
            <a:lvl7pPr marL="3448477" indent="0">
              <a:buNone/>
              <a:defRPr sz="1100"/>
            </a:lvl7pPr>
            <a:lvl8pPr marL="4023223" indent="0">
              <a:buNone/>
              <a:defRPr sz="1100"/>
            </a:lvl8pPr>
            <a:lvl9pPr marL="4597969" indent="0">
              <a:buNone/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ECA863-B34B-524F-9F2D-3622074195DC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09203" y="5120640"/>
            <a:ext cx="7680960" cy="604521"/>
          </a:xfrm>
        </p:spPr>
        <p:txBody>
          <a:bodyPr anchor="b"/>
          <a:lstStyle>
            <a:lvl1pPr algn="l">
              <a:defRPr sz="25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509203" y="653627"/>
            <a:ext cx="7680960" cy="4389120"/>
          </a:xfrm>
        </p:spPr>
        <p:txBody>
          <a:bodyPr/>
          <a:lstStyle>
            <a:lvl1pPr marL="0" indent="0">
              <a:buNone/>
              <a:defRPr sz="4000"/>
            </a:lvl1pPr>
            <a:lvl2pPr marL="574746" indent="0">
              <a:buNone/>
              <a:defRPr sz="3500"/>
            </a:lvl2pPr>
            <a:lvl3pPr marL="1149492" indent="0">
              <a:buNone/>
              <a:defRPr sz="3000"/>
            </a:lvl3pPr>
            <a:lvl4pPr marL="1724238" indent="0">
              <a:buNone/>
              <a:defRPr sz="2500"/>
            </a:lvl4pPr>
            <a:lvl5pPr marL="2298984" indent="0">
              <a:buNone/>
              <a:defRPr sz="2500"/>
            </a:lvl5pPr>
            <a:lvl6pPr marL="2873731" indent="0">
              <a:buNone/>
              <a:defRPr sz="2500"/>
            </a:lvl6pPr>
            <a:lvl7pPr marL="3448477" indent="0">
              <a:buNone/>
              <a:defRPr sz="2500"/>
            </a:lvl7pPr>
            <a:lvl8pPr marL="4023223" indent="0">
              <a:buNone/>
              <a:defRPr sz="2500"/>
            </a:lvl8pPr>
            <a:lvl9pPr marL="4597969" indent="0">
              <a:buNone/>
              <a:defRPr sz="2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09203" y="5725161"/>
            <a:ext cx="7680960" cy="858519"/>
          </a:xfrm>
        </p:spPr>
        <p:txBody>
          <a:bodyPr/>
          <a:lstStyle>
            <a:lvl1pPr marL="0" indent="0">
              <a:buNone/>
              <a:defRPr sz="1800"/>
            </a:lvl1pPr>
            <a:lvl2pPr marL="574746" indent="0">
              <a:buNone/>
              <a:defRPr sz="1500"/>
            </a:lvl2pPr>
            <a:lvl3pPr marL="1149492" indent="0">
              <a:buNone/>
              <a:defRPr sz="1300"/>
            </a:lvl3pPr>
            <a:lvl4pPr marL="1724238" indent="0">
              <a:buNone/>
              <a:defRPr sz="1100"/>
            </a:lvl4pPr>
            <a:lvl5pPr marL="2298984" indent="0">
              <a:buNone/>
              <a:defRPr sz="1100"/>
            </a:lvl5pPr>
            <a:lvl6pPr marL="2873731" indent="0">
              <a:buNone/>
              <a:defRPr sz="1100"/>
            </a:lvl6pPr>
            <a:lvl7pPr marL="3448477" indent="0">
              <a:buNone/>
              <a:defRPr sz="1100"/>
            </a:lvl7pPr>
            <a:lvl8pPr marL="4023223" indent="0">
              <a:buNone/>
              <a:defRPr sz="1100"/>
            </a:lvl8pPr>
            <a:lvl9pPr marL="4597969" indent="0">
              <a:buNone/>
              <a:defRPr sz="11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5B04D-D32A-A949-A65A-AAF73FB8A2D4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40080" y="292947"/>
            <a:ext cx="11521440" cy="1219200"/>
          </a:xfrm>
          <a:prstGeom prst="rect">
            <a:avLst/>
          </a:prstGeom>
        </p:spPr>
        <p:txBody>
          <a:bodyPr vert="horz" lIns="114949" tIns="57475" rIns="114949" bIns="57475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0080" y="1706880"/>
            <a:ext cx="11521440" cy="4827694"/>
          </a:xfrm>
          <a:prstGeom prst="rect">
            <a:avLst/>
          </a:prstGeom>
        </p:spPr>
        <p:txBody>
          <a:bodyPr vert="horz" lIns="114949" tIns="57475" rIns="114949" bIns="57475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0080" y="6780107"/>
            <a:ext cx="2987040" cy="389467"/>
          </a:xfrm>
          <a:prstGeom prst="rect">
            <a:avLst/>
          </a:prstGeom>
        </p:spPr>
        <p:txBody>
          <a:bodyPr vert="horz" lIns="114949" tIns="57475" rIns="114949" bIns="57475" rtlCol="0" anchor="ctr"/>
          <a:lstStyle>
            <a:lvl1pPr algn="l">
              <a:defRPr sz="1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F4C26F-9597-6B4D-83A8-4919DA143D27}" type="datetime1">
              <a:rPr lang="en-US" smtClean="0"/>
              <a:pPr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373880" y="6780107"/>
            <a:ext cx="4053840" cy="389467"/>
          </a:xfrm>
          <a:prstGeom prst="rect">
            <a:avLst/>
          </a:prstGeom>
        </p:spPr>
        <p:txBody>
          <a:bodyPr vert="horz" lIns="114949" tIns="57475" rIns="114949" bIns="57475" rtlCol="0" anchor="ctr"/>
          <a:lstStyle>
            <a:lvl1pPr algn="ctr">
              <a:defRPr sz="1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Adapted from ISTE NETS-S 2008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174480" y="6780107"/>
            <a:ext cx="2987040" cy="389467"/>
          </a:xfrm>
          <a:prstGeom prst="rect">
            <a:avLst/>
          </a:prstGeom>
        </p:spPr>
        <p:txBody>
          <a:bodyPr vert="horz" lIns="114949" tIns="57475" rIns="114949" bIns="57475" rtlCol="0" anchor="ctr"/>
          <a:lstStyle>
            <a:lvl1pPr algn="r">
              <a:defRPr sz="1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704DF5-04FA-CF41-9111-54A174314B6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574746" rtl="0" eaLnBrk="1" latinLnBrk="0" hangingPunct="1">
        <a:spcBef>
          <a:spcPct val="0"/>
        </a:spcBef>
        <a:buNone/>
        <a:defRPr sz="5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31060" indent="-431060" algn="l" defTabSz="574746" rtl="0" eaLnBrk="1" latinLnBrk="0" hangingPunct="1">
        <a:spcBef>
          <a:spcPct val="20000"/>
        </a:spcBef>
        <a:buFont typeface="Arial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1pPr>
      <a:lvl2pPr marL="933962" indent="-359216" algn="l" defTabSz="574746" rtl="0" eaLnBrk="1" latinLnBrk="0" hangingPunct="1">
        <a:spcBef>
          <a:spcPct val="20000"/>
        </a:spcBef>
        <a:buFont typeface="Arial"/>
        <a:buChar char="–"/>
        <a:defRPr sz="3500" kern="1200">
          <a:solidFill>
            <a:schemeClr val="tx1"/>
          </a:solidFill>
          <a:latin typeface="+mn-lt"/>
          <a:ea typeface="+mn-ea"/>
          <a:cs typeface="+mn-cs"/>
        </a:defRPr>
      </a:lvl2pPr>
      <a:lvl3pPr marL="1436865" indent="-287373" algn="l" defTabSz="574746" rtl="0" eaLnBrk="1" latinLnBrk="0" hangingPunct="1">
        <a:spcBef>
          <a:spcPct val="20000"/>
        </a:spcBef>
        <a:buFont typeface="Arial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011611" indent="-287373" algn="l" defTabSz="574746" rtl="0" eaLnBrk="1" latinLnBrk="0" hangingPunct="1">
        <a:spcBef>
          <a:spcPct val="20000"/>
        </a:spcBef>
        <a:buFont typeface="Arial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86358" indent="-287373" algn="l" defTabSz="574746" rtl="0" eaLnBrk="1" latinLnBrk="0" hangingPunct="1">
        <a:spcBef>
          <a:spcPct val="20000"/>
        </a:spcBef>
        <a:buFont typeface="Arial"/>
        <a:buChar char="»"/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61104" indent="-287373" algn="l" defTabSz="574746" rtl="0" eaLnBrk="1" latinLnBrk="0" hangingPunct="1">
        <a:spcBef>
          <a:spcPct val="20000"/>
        </a:spcBef>
        <a:buFont typeface="Arial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735850" indent="-287373" algn="l" defTabSz="574746" rtl="0" eaLnBrk="1" latinLnBrk="0" hangingPunct="1">
        <a:spcBef>
          <a:spcPct val="20000"/>
        </a:spcBef>
        <a:buFont typeface="Arial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310596" indent="-287373" algn="l" defTabSz="574746" rtl="0" eaLnBrk="1" latinLnBrk="0" hangingPunct="1">
        <a:spcBef>
          <a:spcPct val="20000"/>
        </a:spcBef>
        <a:buFont typeface="Arial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4885342" indent="-287373" algn="l" defTabSz="574746" rtl="0" eaLnBrk="1" latinLnBrk="0" hangingPunct="1">
        <a:spcBef>
          <a:spcPct val="20000"/>
        </a:spcBef>
        <a:buFont typeface="Arial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7474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74746" algn="l" defTabSz="57474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49492" algn="l" defTabSz="57474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24238" algn="l" defTabSz="57474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298984" algn="l" defTabSz="57474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73731" algn="l" defTabSz="57474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48477" algn="l" defTabSz="57474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023223" algn="l" defTabSz="57474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597969" algn="l" defTabSz="57474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299603" y="877818"/>
            <a:ext cx="11335101" cy="5975542"/>
          </a:xfrm>
          <a:prstGeom prst="rect">
            <a:avLst/>
          </a:prstGeom>
          <a:noFill/>
          <a:ln w="38100" cap="flat" cmpd="dbl" algn="ctr">
            <a:solidFill>
              <a:schemeClr val="tx2">
                <a:lumMod val="7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114949" tIns="57475" rIns="114949" bIns="57475" rtlCol="0" anchor="ctr"/>
          <a:lstStyle/>
          <a:p>
            <a:pPr algn="ctr"/>
            <a:endParaRPr lang="en-US"/>
          </a:p>
        </p:txBody>
      </p:sp>
      <p:cxnSp>
        <p:nvCxnSpPr>
          <p:cNvPr id="6" name="Straight Connector 5"/>
          <p:cNvCxnSpPr/>
          <p:nvPr/>
        </p:nvCxnSpPr>
        <p:spPr>
          <a:xfrm>
            <a:off x="1299603" y="2792774"/>
            <a:ext cx="11335101" cy="16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" name="Straight Connector 6"/>
          <p:cNvCxnSpPr/>
          <p:nvPr/>
        </p:nvCxnSpPr>
        <p:spPr>
          <a:xfrm>
            <a:off x="1299603" y="4366564"/>
            <a:ext cx="11335101" cy="16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/>
          <p:cNvCxnSpPr/>
          <p:nvPr/>
        </p:nvCxnSpPr>
        <p:spPr>
          <a:xfrm>
            <a:off x="1299603" y="5886315"/>
            <a:ext cx="11335101" cy="16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 rot="20618595">
            <a:off x="207318" y="1489504"/>
            <a:ext cx="700646" cy="423849"/>
          </a:xfrm>
          <a:prstGeom prst="rect">
            <a:avLst/>
          </a:prstGeom>
          <a:noFill/>
        </p:spPr>
        <p:txBody>
          <a:bodyPr wrap="none" lIns="114949" tIns="57475" rIns="114949" bIns="57475" rtlCol="0">
            <a:spAutoFit/>
          </a:bodyPr>
          <a:lstStyle/>
          <a:p>
            <a:r>
              <a:rPr lang="en-US" sz="2000" dirty="0"/>
              <a:t>9-12</a:t>
            </a:r>
          </a:p>
        </p:txBody>
      </p:sp>
      <p:sp>
        <p:nvSpPr>
          <p:cNvPr id="10" name="TextBox 9"/>
          <p:cNvSpPr txBox="1"/>
          <p:nvPr/>
        </p:nvSpPr>
        <p:spPr>
          <a:xfrm rot="20618595">
            <a:off x="272316" y="2954028"/>
            <a:ext cx="570652" cy="423849"/>
          </a:xfrm>
          <a:prstGeom prst="rect">
            <a:avLst/>
          </a:prstGeom>
          <a:noFill/>
        </p:spPr>
        <p:txBody>
          <a:bodyPr wrap="none" lIns="114949" tIns="57475" rIns="114949" bIns="57475" rtlCol="0">
            <a:spAutoFit/>
          </a:bodyPr>
          <a:lstStyle/>
          <a:p>
            <a:r>
              <a:rPr lang="en-US" sz="2000" dirty="0"/>
              <a:t>6-8</a:t>
            </a:r>
          </a:p>
        </p:txBody>
      </p:sp>
      <p:sp>
        <p:nvSpPr>
          <p:cNvPr id="11" name="TextBox 10"/>
          <p:cNvSpPr txBox="1"/>
          <p:nvPr/>
        </p:nvSpPr>
        <p:spPr>
          <a:xfrm rot="20618595">
            <a:off x="272314" y="4506492"/>
            <a:ext cx="570652" cy="423849"/>
          </a:xfrm>
          <a:prstGeom prst="rect">
            <a:avLst/>
          </a:prstGeom>
          <a:noFill/>
        </p:spPr>
        <p:txBody>
          <a:bodyPr wrap="none" lIns="114949" tIns="57475" rIns="114949" bIns="57475" rtlCol="0">
            <a:spAutoFit/>
          </a:bodyPr>
          <a:lstStyle/>
          <a:p>
            <a:r>
              <a:rPr lang="en-US" sz="2000" dirty="0"/>
              <a:t>3-5</a:t>
            </a:r>
          </a:p>
        </p:txBody>
      </p:sp>
      <p:sp>
        <p:nvSpPr>
          <p:cNvPr id="12" name="TextBox 11"/>
          <p:cNvSpPr txBox="1"/>
          <p:nvPr/>
        </p:nvSpPr>
        <p:spPr>
          <a:xfrm rot="20618595">
            <a:off x="272814" y="6104358"/>
            <a:ext cx="569650" cy="423849"/>
          </a:xfrm>
          <a:prstGeom prst="rect">
            <a:avLst/>
          </a:prstGeom>
          <a:noFill/>
        </p:spPr>
        <p:txBody>
          <a:bodyPr wrap="none" lIns="114949" tIns="57475" rIns="114949" bIns="57475" rtlCol="0">
            <a:spAutoFit/>
          </a:bodyPr>
          <a:lstStyle/>
          <a:p>
            <a:r>
              <a:rPr lang="en-US" sz="2000" dirty="0"/>
              <a:t>K-2</a:t>
            </a:r>
          </a:p>
        </p:txBody>
      </p:sp>
      <p:cxnSp>
        <p:nvCxnSpPr>
          <p:cNvPr id="14" name="Straight Arrow Connector 13"/>
          <p:cNvCxnSpPr/>
          <p:nvPr/>
        </p:nvCxnSpPr>
        <p:spPr>
          <a:xfrm rot="16200000" flipV="1">
            <a:off x="-44387" y="5544236"/>
            <a:ext cx="1182946" cy="1463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rot="16200000" flipV="1">
            <a:off x="-29751" y="3991772"/>
            <a:ext cx="1182946" cy="1463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 rot="16200000" flipV="1">
            <a:off x="-15115" y="2415116"/>
            <a:ext cx="1182946" cy="1463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8" name="Rectangle 17"/>
          <p:cNvSpPr/>
          <p:nvPr/>
        </p:nvSpPr>
        <p:spPr>
          <a:xfrm>
            <a:off x="1702347" y="145886"/>
            <a:ext cx="9932235" cy="731626"/>
          </a:xfrm>
          <a:prstGeom prst="rect">
            <a:avLst/>
          </a:prstGeom>
          <a:noFill/>
        </p:spPr>
        <p:txBody>
          <a:bodyPr wrap="none" lIns="114949" tIns="57475" rIns="114949" bIns="57475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en-US" sz="4000" b="1" spc="63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Grade Level </a:t>
            </a:r>
            <a:r>
              <a:rPr lang="en-US" sz="4000" b="1" spc="63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Digital Literacy Skills </a:t>
            </a:r>
            <a:r>
              <a:rPr lang="en-US" sz="4000" b="1" spc="63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Continuum</a:t>
            </a:r>
          </a:p>
        </p:txBody>
      </p:sp>
      <p:sp>
        <p:nvSpPr>
          <p:cNvPr id="20" name="Footer Placeholder 19"/>
          <p:cNvSpPr>
            <a:spLocks noGrp="1"/>
          </p:cNvSpPr>
          <p:nvPr>
            <p:ph type="ftr" sz="quarter" idx="11"/>
          </p:nvPr>
        </p:nvSpPr>
        <p:spPr>
          <a:xfrm>
            <a:off x="4673323" y="6780107"/>
            <a:ext cx="4053840" cy="389467"/>
          </a:xfrm>
        </p:spPr>
        <p:txBody>
          <a:bodyPr/>
          <a:lstStyle/>
          <a:p>
            <a:r>
              <a:rPr lang="en-US" dirty="0" smtClean="0"/>
              <a:t>Adapted from ISTE NETS-S 2008</a:t>
            </a:r>
            <a:endParaRPr lang="en-US" dirty="0"/>
          </a:p>
        </p:txBody>
      </p:sp>
      <p:cxnSp>
        <p:nvCxnSpPr>
          <p:cNvPr id="25" name="Straight Connector 24"/>
          <p:cNvCxnSpPr/>
          <p:nvPr/>
        </p:nvCxnSpPr>
        <p:spPr>
          <a:xfrm rot="16200000" flipH="1">
            <a:off x="2190668" y="1825999"/>
            <a:ext cx="1920240" cy="1307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 rot="5400000">
            <a:off x="2838411" y="3589802"/>
            <a:ext cx="1536192" cy="222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 rot="16200000" flipH="1">
            <a:off x="6190451" y="5116194"/>
            <a:ext cx="1536192" cy="743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9" name="Straight Connector 58"/>
          <p:cNvCxnSpPr/>
          <p:nvPr/>
        </p:nvCxnSpPr>
        <p:spPr>
          <a:xfrm rot="5400000">
            <a:off x="5071231" y="3569822"/>
            <a:ext cx="1536192" cy="222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 rot="5400000">
            <a:off x="7322765" y="3579038"/>
            <a:ext cx="1536192" cy="222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1" name="Straight Connector 60"/>
          <p:cNvCxnSpPr/>
          <p:nvPr/>
        </p:nvCxnSpPr>
        <p:spPr>
          <a:xfrm rot="16200000" flipH="1">
            <a:off x="9636984" y="3569812"/>
            <a:ext cx="1536192" cy="1307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/>
          <p:cNvCxnSpPr/>
          <p:nvPr/>
        </p:nvCxnSpPr>
        <p:spPr>
          <a:xfrm rot="16200000" flipH="1">
            <a:off x="8989363" y="5111681"/>
            <a:ext cx="1536192" cy="1307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/>
          <p:cNvCxnSpPr/>
          <p:nvPr/>
        </p:nvCxnSpPr>
        <p:spPr>
          <a:xfrm rot="5400000">
            <a:off x="3332892" y="5135243"/>
            <a:ext cx="1536192" cy="222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/>
          <p:cNvCxnSpPr/>
          <p:nvPr/>
        </p:nvCxnSpPr>
        <p:spPr>
          <a:xfrm rot="16200000" flipH="1">
            <a:off x="4112761" y="1811215"/>
            <a:ext cx="1920240" cy="1307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/>
          <p:cNvCxnSpPr/>
          <p:nvPr/>
        </p:nvCxnSpPr>
        <p:spPr>
          <a:xfrm rot="16200000" flipH="1">
            <a:off x="6008683" y="1817871"/>
            <a:ext cx="1920240" cy="1307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/>
          <p:cNvCxnSpPr/>
          <p:nvPr/>
        </p:nvCxnSpPr>
        <p:spPr>
          <a:xfrm rot="16200000" flipH="1">
            <a:off x="7792297" y="1824527"/>
            <a:ext cx="1920240" cy="1307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/>
          <p:cNvCxnSpPr/>
          <p:nvPr/>
        </p:nvCxnSpPr>
        <p:spPr>
          <a:xfrm rot="16200000" flipH="1">
            <a:off x="9744382" y="1816923"/>
            <a:ext cx="1920240" cy="13079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/>
          <p:cNvCxnSpPr/>
          <p:nvPr/>
        </p:nvCxnSpPr>
        <p:spPr>
          <a:xfrm rot="5400000">
            <a:off x="6488105" y="6366118"/>
            <a:ext cx="967042" cy="7441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0" name="TextBox 109"/>
          <p:cNvSpPr txBox="1"/>
          <p:nvPr/>
        </p:nvSpPr>
        <p:spPr>
          <a:xfrm>
            <a:off x="3605395" y="3209522"/>
            <a:ext cx="2235044" cy="1193291"/>
          </a:xfrm>
          <a:prstGeom prst="rect">
            <a:avLst/>
          </a:prstGeom>
          <a:noFill/>
        </p:spPr>
        <p:txBody>
          <a:bodyPr wrap="square" lIns="114949" tIns="57475" rIns="114949" bIns="57475" rtlCol="0">
            <a:spAutoFit/>
          </a:bodyPr>
          <a:lstStyle/>
          <a:p>
            <a:pPr algn="ctr"/>
            <a:r>
              <a:rPr lang="en-US" sz="1400" dirty="0"/>
              <a:t>Locate, organize, analyze, evaluate, synthesize, and ethically use information from a variety of sources </a:t>
            </a:r>
            <a:r>
              <a:rPr lang="en-US" sz="1400" dirty="0" smtClean="0"/>
              <a:t>and media</a:t>
            </a:r>
            <a:endParaRPr lang="en-US" sz="1400" dirty="0"/>
          </a:p>
        </p:txBody>
      </p:sp>
      <p:sp>
        <p:nvSpPr>
          <p:cNvPr id="111" name="TextBox 110"/>
          <p:cNvSpPr txBox="1"/>
          <p:nvPr/>
        </p:nvSpPr>
        <p:spPr>
          <a:xfrm>
            <a:off x="5319420" y="870163"/>
            <a:ext cx="13160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3c</a:t>
            </a:r>
            <a:endParaRPr lang="en-US" sz="1800" b="1" dirty="0"/>
          </a:p>
        </p:txBody>
      </p:sp>
      <p:sp>
        <p:nvSpPr>
          <p:cNvPr id="112" name="TextBox 111"/>
          <p:cNvSpPr txBox="1"/>
          <p:nvPr/>
        </p:nvSpPr>
        <p:spPr>
          <a:xfrm>
            <a:off x="3430431" y="877818"/>
            <a:ext cx="13160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2c</a:t>
            </a:r>
            <a:endParaRPr lang="en-US" sz="1800" b="1" dirty="0"/>
          </a:p>
        </p:txBody>
      </p:sp>
      <p:sp>
        <p:nvSpPr>
          <p:cNvPr id="113" name="TextBox 112"/>
          <p:cNvSpPr txBox="1"/>
          <p:nvPr/>
        </p:nvSpPr>
        <p:spPr>
          <a:xfrm>
            <a:off x="1512626" y="877818"/>
            <a:ext cx="13160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1c</a:t>
            </a:r>
            <a:endParaRPr lang="en-US" sz="1800" b="1" dirty="0"/>
          </a:p>
        </p:txBody>
      </p:sp>
      <p:sp>
        <p:nvSpPr>
          <p:cNvPr id="114" name="TextBox 113"/>
          <p:cNvSpPr txBox="1"/>
          <p:nvPr/>
        </p:nvSpPr>
        <p:spPr>
          <a:xfrm>
            <a:off x="7205737" y="877818"/>
            <a:ext cx="1343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4d</a:t>
            </a:r>
            <a:endParaRPr lang="en-US" sz="1800" b="1" dirty="0"/>
          </a:p>
        </p:txBody>
      </p:sp>
      <p:sp>
        <p:nvSpPr>
          <p:cNvPr id="115" name="TextBox 114"/>
          <p:cNvSpPr txBox="1"/>
          <p:nvPr/>
        </p:nvSpPr>
        <p:spPr>
          <a:xfrm>
            <a:off x="9093390" y="877818"/>
            <a:ext cx="1343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5d</a:t>
            </a:r>
            <a:endParaRPr lang="en-US" sz="1800" b="1" dirty="0"/>
          </a:p>
        </p:txBody>
      </p:sp>
      <p:sp>
        <p:nvSpPr>
          <p:cNvPr id="116" name="TextBox 115"/>
          <p:cNvSpPr txBox="1"/>
          <p:nvPr/>
        </p:nvSpPr>
        <p:spPr>
          <a:xfrm>
            <a:off x="10981043" y="877818"/>
            <a:ext cx="1343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6b</a:t>
            </a:r>
            <a:endParaRPr lang="en-US" sz="1800" b="1" dirty="0"/>
          </a:p>
        </p:txBody>
      </p:sp>
      <p:sp>
        <p:nvSpPr>
          <p:cNvPr id="117" name="TextBox 116"/>
          <p:cNvSpPr txBox="1"/>
          <p:nvPr/>
        </p:nvSpPr>
        <p:spPr>
          <a:xfrm>
            <a:off x="10896600" y="2793414"/>
            <a:ext cx="1333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6a</a:t>
            </a:r>
            <a:endParaRPr lang="en-US" sz="1800" b="1" dirty="0"/>
          </a:p>
        </p:txBody>
      </p:sp>
      <p:sp>
        <p:nvSpPr>
          <p:cNvPr id="118" name="TextBox 117"/>
          <p:cNvSpPr txBox="1"/>
          <p:nvPr/>
        </p:nvSpPr>
        <p:spPr>
          <a:xfrm>
            <a:off x="8549074" y="2781798"/>
            <a:ext cx="1333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5a</a:t>
            </a:r>
            <a:endParaRPr lang="en-US" sz="1800" b="1" dirty="0"/>
          </a:p>
        </p:txBody>
      </p:sp>
      <p:sp>
        <p:nvSpPr>
          <p:cNvPr id="119" name="TextBox 118"/>
          <p:cNvSpPr txBox="1"/>
          <p:nvPr/>
        </p:nvSpPr>
        <p:spPr>
          <a:xfrm>
            <a:off x="6201548" y="2770182"/>
            <a:ext cx="1343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4b</a:t>
            </a:r>
            <a:endParaRPr lang="en-US" sz="1800" b="1" dirty="0"/>
          </a:p>
        </p:txBody>
      </p:sp>
      <p:sp>
        <p:nvSpPr>
          <p:cNvPr id="120" name="TextBox 119"/>
          <p:cNvSpPr txBox="1"/>
          <p:nvPr/>
        </p:nvSpPr>
        <p:spPr>
          <a:xfrm>
            <a:off x="4029186" y="2758566"/>
            <a:ext cx="1343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3b</a:t>
            </a:r>
            <a:endParaRPr lang="en-US" sz="1800" b="1" dirty="0"/>
          </a:p>
        </p:txBody>
      </p:sp>
      <p:sp>
        <p:nvSpPr>
          <p:cNvPr id="121" name="TextBox 120"/>
          <p:cNvSpPr txBox="1"/>
          <p:nvPr/>
        </p:nvSpPr>
        <p:spPr>
          <a:xfrm>
            <a:off x="1754645" y="2746950"/>
            <a:ext cx="1343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2b</a:t>
            </a:r>
            <a:endParaRPr lang="en-US" sz="1800" b="1" dirty="0"/>
          </a:p>
        </p:txBody>
      </p:sp>
      <p:sp>
        <p:nvSpPr>
          <p:cNvPr id="122" name="TextBox 121"/>
          <p:cNvSpPr txBox="1"/>
          <p:nvPr/>
        </p:nvSpPr>
        <p:spPr>
          <a:xfrm>
            <a:off x="5268293" y="4359010"/>
            <a:ext cx="1333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2a</a:t>
            </a:r>
            <a:endParaRPr lang="en-US" sz="1800" b="1" dirty="0"/>
          </a:p>
        </p:txBody>
      </p:sp>
      <p:sp>
        <p:nvSpPr>
          <p:cNvPr id="123" name="TextBox 122"/>
          <p:cNvSpPr txBox="1"/>
          <p:nvPr/>
        </p:nvSpPr>
        <p:spPr>
          <a:xfrm>
            <a:off x="2097013" y="4351816"/>
            <a:ext cx="13334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1a</a:t>
            </a:r>
            <a:endParaRPr lang="en-US" sz="1800" b="1" dirty="0"/>
          </a:p>
        </p:txBody>
      </p:sp>
      <p:sp>
        <p:nvSpPr>
          <p:cNvPr id="127" name="TextBox 126"/>
          <p:cNvSpPr txBox="1"/>
          <p:nvPr/>
        </p:nvSpPr>
        <p:spPr>
          <a:xfrm>
            <a:off x="7750053" y="4376701"/>
            <a:ext cx="1343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2d</a:t>
            </a:r>
            <a:endParaRPr lang="en-US" sz="1800" b="1" dirty="0"/>
          </a:p>
        </p:txBody>
      </p:sp>
      <p:sp>
        <p:nvSpPr>
          <p:cNvPr id="128" name="TextBox 127"/>
          <p:cNvSpPr txBox="1"/>
          <p:nvPr/>
        </p:nvSpPr>
        <p:spPr>
          <a:xfrm>
            <a:off x="10697962" y="4376701"/>
            <a:ext cx="13433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 3d</a:t>
            </a:r>
            <a:endParaRPr lang="en-US" sz="1800" b="1" dirty="0"/>
          </a:p>
        </p:txBody>
      </p:sp>
      <p:sp>
        <p:nvSpPr>
          <p:cNvPr id="129" name="TextBox 128"/>
          <p:cNvSpPr txBox="1"/>
          <p:nvPr/>
        </p:nvSpPr>
        <p:spPr>
          <a:xfrm>
            <a:off x="3542151" y="5875255"/>
            <a:ext cx="16979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Standards 1 &amp; 2</a:t>
            </a:r>
            <a:endParaRPr lang="en-US" sz="1800" b="1" dirty="0"/>
          </a:p>
        </p:txBody>
      </p:sp>
      <p:sp>
        <p:nvSpPr>
          <p:cNvPr id="130" name="TextBox 129"/>
          <p:cNvSpPr txBox="1"/>
          <p:nvPr/>
        </p:nvSpPr>
        <p:spPr>
          <a:xfrm>
            <a:off x="9082482" y="5875255"/>
            <a:ext cx="16979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b="1" dirty="0" smtClean="0"/>
              <a:t>Standards 2 &amp; 3</a:t>
            </a:r>
            <a:endParaRPr lang="en-US" sz="1800" b="1" dirty="0"/>
          </a:p>
        </p:txBody>
      </p:sp>
      <p:sp>
        <p:nvSpPr>
          <p:cNvPr id="131" name="TextBox 130"/>
          <p:cNvSpPr txBox="1"/>
          <p:nvPr/>
        </p:nvSpPr>
        <p:spPr>
          <a:xfrm>
            <a:off x="1307107" y="6276941"/>
            <a:ext cx="5626864" cy="331516"/>
          </a:xfrm>
          <a:prstGeom prst="rect">
            <a:avLst/>
          </a:prstGeom>
          <a:noFill/>
        </p:spPr>
        <p:txBody>
          <a:bodyPr wrap="square" lIns="114949" tIns="57475" rIns="114949" bIns="57475" rtlCol="0">
            <a:spAutoFit/>
          </a:bodyPr>
          <a:lstStyle/>
          <a:p>
            <a:pPr algn="ctr"/>
            <a:r>
              <a:rPr lang="en-US" sz="1400" smtClean="0"/>
              <a:t>Collaborate to </a:t>
            </a:r>
            <a:r>
              <a:rPr lang="en-US" sz="1400" dirty="0" smtClean="0"/>
              <a:t>produce original works or solve problems</a:t>
            </a:r>
            <a:endParaRPr lang="en-US" sz="1400" dirty="0"/>
          </a:p>
        </p:txBody>
      </p:sp>
      <p:sp>
        <p:nvSpPr>
          <p:cNvPr id="132" name="TextBox 131"/>
          <p:cNvSpPr txBox="1"/>
          <p:nvPr/>
        </p:nvSpPr>
        <p:spPr>
          <a:xfrm>
            <a:off x="3918901" y="4790938"/>
            <a:ext cx="3166937" cy="977847"/>
          </a:xfrm>
          <a:prstGeom prst="rect">
            <a:avLst/>
          </a:prstGeom>
          <a:noFill/>
        </p:spPr>
        <p:txBody>
          <a:bodyPr wrap="square" lIns="114949" tIns="57475" rIns="114949" bIns="57475" rtlCol="0">
            <a:spAutoFit/>
          </a:bodyPr>
          <a:lstStyle/>
          <a:p>
            <a:pPr algn="ctr"/>
            <a:r>
              <a:rPr lang="en-US" sz="1400" dirty="0" smtClean="0"/>
              <a:t>Interact, collaborate, and publish with peers, experts, or others employing a variety of digital environments</a:t>
            </a:r>
          </a:p>
          <a:p>
            <a:pPr algn="ctr"/>
            <a:r>
              <a:rPr lang="en-US" sz="1400" dirty="0" smtClean="0"/>
              <a:t>and media</a:t>
            </a:r>
            <a:endParaRPr lang="en-US" sz="1400" dirty="0"/>
          </a:p>
        </p:txBody>
      </p:sp>
      <p:sp>
        <p:nvSpPr>
          <p:cNvPr id="133" name="Rectangle 132"/>
          <p:cNvSpPr/>
          <p:nvPr/>
        </p:nvSpPr>
        <p:spPr>
          <a:xfrm>
            <a:off x="1512626" y="4914529"/>
            <a:ext cx="2310060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 smtClean="0"/>
              <a:t>Apply existing knowledge to generate new ideas, products, or processes</a:t>
            </a:r>
            <a:endParaRPr lang="en-US" sz="1400" dirty="0"/>
          </a:p>
        </p:txBody>
      </p:sp>
      <p:sp>
        <p:nvSpPr>
          <p:cNvPr id="134" name="Rectangle 133"/>
          <p:cNvSpPr/>
          <p:nvPr/>
        </p:nvSpPr>
        <p:spPr>
          <a:xfrm>
            <a:off x="7067091" y="4914529"/>
            <a:ext cx="2640039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/>
              <a:t>C</a:t>
            </a:r>
            <a:r>
              <a:rPr lang="en-US" sz="1400" dirty="0" smtClean="0"/>
              <a:t>ontribute </a:t>
            </a:r>
            <a:r>
              <a:rPr lang="en-US" sz="1400" dirty="0"/>
              <a:t>to project teams to produce original works or solve problems</a:t>
            </a:r>
          </a:p>
        </p:txBody>
      </p:sp>
      <p:sp>
        <p:nvSpPr>
          <p:cNvPr id="136" name="Rectangle 135"/>
          <p:cNvSpPr/>
          <p:nvPr/>
        </p:nvSpPr>
        <p:spPr>
          <a:xfrm>
            <a:off x="1307107" y="3212504"/>
            <a:ext cx="2235044" cy="11695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/>
              <a:t>C</a:t>
            </a:r>
            <a:r>
              <a:rPr lang="en-US" sz="1400" dirty="0" smtClean="0"/>
              <a:t>ommunicate </a:t>
            </a:r>
            <a:r>
              <a:rPr lang="en-US" sz="1400" dirty="0"/>
              <a:t>information and ideas effectively to multiple audiences using a variety of media and formats</a:t>
            </a:r>
          </a:p>
        </p:txBody>
      </p:sp>
      <p:sp>
        <p:nvSpPr>
          <p:cNvPr id="137" name="Rectangle 136"/>
          <p:cNvSpPr/>
          <p:nvPr/>
        </p:nvSpPr>
        <p:spPr>
          <a:xfrm>
            <a:off x="5935002" y="3315883"/>
            <a:ext cx="2039652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/>
              <a:t>P</a:t>
            </a:r>
            <a:r>
              <a:rPr lang="en-US" sz="1400" dirty="0" smtClean="0"/>
              <a:t>lan </a:t>
            </a:r>
            <a:r>
              <a:rPr lang="en-US" sz="1400" dirty="0"/>
              <a:t>and manage activities to develop a solution or complete a project</a:t>
            </a:r>
          </a:p>
        </p:txBody>
      </p:sp>
      <p:sp>
        <p:nvSpPr>
          <p:cNvPr id="138" name="TextBox 137"/>
          <p:cNvSpPr txBox="1"/>
          <p:nvPr/>
        </p:nvSpPr>
        <p:spPr>
          <a:xfrm>
            <a:off x="8166955" y="3342839"/>
            <a:ext cx="2215469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Advocate </a:t>
            </a:r>
            <a:r>
              <a:rPr lang="en-US" sz="1400" dirty="0"/>
              <a:t>and practice safe, legal, and responsible use of information and technology</a:t>
            </a:r>
          </a:p>
        </p:txBody>
      </p:sp>
      <p:sp>
        <p:nvSpPr>
          <p:cNvPr id="139" name="Rectangle 138"/>
          <p:cNvSpPr/>
          <p:nvPr/>
        </p:nvSpPr>
        <p:spPr>
          <a:xfrm>
            <a:off x="10464410" y="3431513"/>
            <a:ext cx="2103638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 smtClean="0"/>
              <a:t>Understand and use technology systems</a:t>
            </a:r>
            <a:endParaRPr lang="en-US" sz="1400" dirty="0"/>
          </a:p>
        </p:txBody>
      </p:sp>
      <p:sp>
        <p:nvSpPr>
          <p:cNvPr id="140" name="TextBox 139"/>
          <p:cNvSpPr txBox="1"/>
          <p:nvPr/>
        </p:nvSpPr>
        <p:spPr>
          <a:xfrm>
            <a:off x="1215922" y="1526379"/>
            <a:ext cx="194140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Use models and simulations to explore complex systems and issues</a:t>
            </a:r>
            <a:endParaRPr lang="en-US" sz="1400" dirty="0"/>
          </a:p>
        </p:txBody>
      </p:sp>
      <p:sp>
        <p:nvSpPr>
          <p:cNvPr id="141" name="Rectangle 140"/>
          <p:cNvSpPr/>
          <p:nvPr/>
        </p:nvSpPr>
        <p:spPr>
          <a:xfrm>
            <a:off x="3167478" y="1442317"/>
            <a:ext cx="1874784" cy="116955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/>
              <a:t>D</a:t>
            </a:r>
            <a:r>
              <a:rPr lang="en-US" sz="1400" dirty="0" smtClean="0"/>
              <a:t>evelop </a:t>
            </a:r>
            <a:r>
              <a:rPr lang="en-US" sz="1400" dirty="0"/>
              <a:t>cultural understanding and global awareness by engaging with learners of other cultures</a:t>
            </a:r>
          </a:p>
        </p:txBody>
      </p:sp>
      <p:sp>
        <p:nvSpPr>
          <p:cNvPr id="142" name="Rectangle 141"/>
          <p:cNvSpPr/>
          <p:nvPr/>
        </p:nvSpPr>
        <p:spPr>
          <a:xfrm>
            <a:off x="6975347" y="1399424"/>
            <a:ext cx="1749555" cy="11772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/>
              <a:t>U</a:t>
            </a:r>
            <a:r>
              <a:rPr lang="en-US" sz="1400" dirty="0" smtClean="0"/>
              <a:t>se </a:t>
            </a:r>
            <a:r>
              <a:rPr lang="en-US" sz="1400" dirty="0"/>
              <a:t>multiple processes and diverse perspectives to explore alternative solutions</a:t>
            </a:r>
          </a:p>
        </p:txBody>
      </p:sp>
      <p:sp>
        <p:nvSpPr>
          <p:cNvPr id="143" name="Rectangle 142"/>
          <p:cNvSpPr/>
          <p:nvPr/>
        </p:nvSpPr>
        <p:spPr>
          <a:xfrm>
            <a:off x="8767619" y="1575709"/>
            <a:ext cx="187902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 smtClean="0"/>
              <a:t>Exhibit leadership for digital citizenship</a:t>
            </a:r>
            <a:endParaRPr lang="en-US" sz="1400" dirty="0"/>
          </a:p>
        </p:txBody>
      </p:sp>
      <p:sp>
        <p:nvSpPr>
          <p:cNvPr id="145" name="TextBox 144"/>
          <p:cNvSpPr txBox="1"/>
          <p:nvPr/>
        </p:nvSpPr>
        <p:spPr>
          <a:xfrm>
            <a:off x="7007840" y="6276941"/>
            <a:ext cx="5626864" cy="331516"/>
          </a:xfrm>
          <a:prstGeom prst="rect">
            <a:avLst/>
          </a:prstGeom>
          <a:noFill/>
        </p:spPr>
        <p:txBody>
          <a:bodyPr wrap="square" lIns="114949" tIns="57475" rIns="114949" bIns="57475" rtlCol="0">
            <a:spAutoFit/>
          </a:bodyPr>
          <a:lstStyle/>
          <a:p>
            <a:pPr algn="ctr"/>
            <a:r>
              <a:rPr lang="en-US" sz="1400" dirty="0" smtClean="0"/>
              <a:t>Locate information and communicate ideas</a:t>
            </a:r>
            <a:endParaRPr lang="en-US" sz="1400" dirty="0"/>
          </a:p>
        </p:txBody>
      </p:sp>
      <p:sp>
        <p:nvSpPr>
          <p:cNvPr id="146" name="TextBox 145"/>
          <p:cNvSpPr txBox="1"/>
          <p:nvPr/>
        </p:nvSpPr>
        <p:spPr>
          <a:xfrm rot="16200000">
            <a:off x="-2192912" y="3588909"/>
            <a:ext cx="6474837" cy="307777"/>
          </a:xfrm>
          <a:prstGeom prst="rect">
            <a:avLst/>
          </a:prstGeom>
          <a:noFill/>
        </p:spPr>
        <p:txBody>
          <a:bodyPr wrap="none" rtlCol="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en-US" sz="1400" i="1" spc="50" dirty="0" smtClean="0">
                <a:ln w="11430"/>
              </a:rPr>
              <a:t>Skills taught in previous grades should continue to be revisited in later grades</a:t>
            </a:r>
            <a:endParaRPr lang="en-US" sz="1400" i="1" spc="50" dirty="0">
              <a:ln w="11430"/>
            </a:endParaRPr>
          </a:p>
        </p:txBody>
      </p:sp>
      <p:sp>
        <p:nvSpPr>
          <p:cNvPr id="147" name="Footer Placeholder 19"/>
          <p:cNvSpPr txBox="1">
            <a:spLocks/>
          </p:cNvSpPr>
          <p:nvPr/>
        </p:nvSpPr>
        <p:spPr>
          <a:xfrm>
            <a:off x="8619720" y="6795628"/>
            <a:ext cx="4053840" cy="389467"/>
          </a:xfrm>
          <a:prstGeom prst="rect">
            <a:avLst/>
          </a:prstGeom>
        </p:spPr>
        <p:txBody>
          <a:bodyPr vert="horz" lIns="114949" tIns="57475" rIns="114949" bIns="57475" rtlCol="0" anchor="ctr"/>
          <a:lstStyle/>
          <a:p>
            <a:pPr marL="0" marR="0" lvl="0" indent="0" algn="ctr" defTabSz="574746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Adams 12 Five Star Schools</a:t>
            </a:r>
          </a:p>
        </p:txBody>
      </p:sp>
      <p:sp>
        <p:nvSpPr>
          <p:cNvPr id="148" name="Footer Placeholder 19"/>
          <p:cNvSpPr txBox="1">
            <a:spLocks/>
          </p:cNvSpPr>
          <p:nvPr/>
        </p:nvSpPr>
        <p:spPr>
          <a:xfrm>
            <a:off x="241476" y="6776384"/>
            <a:ext cx="4053840" cy="389467"/>
          </a:xfrm>
          <a:prstGeom prst="rect">
            <a:avLst/>
          </a:prstGeom>
        </p:spPr>
        <p:txBody>
          <a:bodyPr vert="horz" lIns="114949" tIns="57475" rIns="114949" bIns="57475" rtlCol="0" anchor="ctr"/>
          <a:lstStyle/>
          <a:p>
            <a:pPr marL="0" marR="0" lvl="0" indent="0" algn="ctr" defTabSz="574746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5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Draft</a:t>
            </a:r>
            <a:r>
              <a:rPr kumimoji="0" lang="en-US" sz="1500" b="0" i="0" u="none" strike="noStrike" kern="1200" cap="none" spc="0" normalizeH="0" noProof="0" dirty="0" smtClean="0">
                <a:ln>
                  <a:noFill/>
                </a:ln>
                <a:solidFill>
                  <a:schemeClr val="tx1">
                    <a:tint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– April, 2011</a:t>
            </a:r>
            <a:endParaRPr kumimoji="0" lang="en-US" sz="1500" b="0" i="0" u="none" strike="noStrike" kern="1200" cap="none" spc="0" normalizeH="0" baseline="0" noProof="0" dirty="0" smtClean="0">
              <a:ln>
                <a:noFill/>
              </a:ln>
              <a:solidFill>
                <a:schemeClr val="tx1">
                  <a:tint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5" name="Rectangle 64"/>
          <p:cNvSpPr/>
          <p:nvPr/>
        </p:nvSpPr>
        <p:spPr>
          <a:xfrm>
            <a:off x="10621249" y="1576369"/>
            <a:ext cx="2103638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400" dirty="0"/>
              <a:t>S</a:t>
            </a:r>
            <a:r>
              <a:rPr lang="en-US" sz="1400" dirty="0" smtClean="0"/>
              <a:t>elect </a:t>
            </a:r>
            <a:r>
              <a:rPr lang="en-US" sz="1400" dirty="0"/>
              <a:t>and use applications effectively and productively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5183956" y="1314695"/>
            <a:ext cx="1711529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Evaluate </a:t>
            </a:r>
            <a:r>
              <a:rPr lang="en-US" sz="1400" dirty="0"/>
              <a:t>and select information sources and digital tools based on the appropriateness to specific tasks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9790159" y="5077773"/>
            <a:ext cx="275221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Process data and report results</a:t>
            </a:r>
            <a:endParaRPr lang="en-US" sz="1400" dirty="0"/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Slide 1&quot;/&gt;&lt;property id=&quot;20307&quot; value=&quot;256&quot;/&gt;&lt;/object&gt;&lt;/object&gt;&lt;/object&gt;&lt;/database&gt;"/>
  <p:tag name="ARTICULATE_PROJECT_OPEN" val="0"/>
  <p:tag name="SECTOMILLISECCONVERTED" val="1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1468</TotalTime>
  <Words>265</Words>
  <Application>Microsoft Office PowerPoint</Application>
  <PresentationFormat>Custom</PresentationFormat>
  <Paragraphs>44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Local Admin</dc:creator>
  <cp:lastModifiedBy>.</cp:lastModifiedBy>
  <cp:revision>7</cp:revision>
  <dcterms:created xsi:type="dcterms:W3CDTF">2011-04-19T20:57:53Z</dcterms:created>
  <dcterms:modified xsi:type="dcterms:W3CDTF">2011-05-12T18:56:23Z</dcterms:modified>
</cp:coreProperties>
</file>

<file path=docProps/thumbnail.jpeg>
</file>